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6" r:id="rId5"/>
    <p:sldId id="262" r:id="rId6"/>
    <p:sldId id="263" r:id="rId7"/>
    <p:sldId id="264" r:id="rId8"/>
    <p:sldId id="265"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2370FA7C-BEA2-4564-B85B-3ABC5D3063F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2370FA7C-BEA2-4564-B85B-3ABC5D3063F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70FA7C-BEA2-4564-B85B-3ABC5D3063FE}"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2370FA7C-BEA2-4564-B85B-3ABC5D3063FE}"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70FA7C-BEA2-4564-B85B-3ABC5D3063F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589BC76B-EE42-4DE4-AB90-D5C08C6EECFA}" type="datetimeFigureOut">
              <a:rPr lang="en-US" smtClean="0"/>
              <a:pPr/>
              <a:t>11/21/2009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2370FA7C-BEA2-4564-B85B-3ABC5D3063FE}"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89BC76B-EE42-4DE4-AB90-D5C08C6EECFA}" type="datetimeFigureOut">
              <a:rPr lang="en-US" smtClean="0"/>
              <a:pPr/>
              <a:t>11/21/2009</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370FA7C-BEA2-4564-B85B-3ABC5D3063FE}"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ezschool.com/Grade3ESheet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zschool.com/Grade3ESheet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quia.com/jfc/44806.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anythings.org/wbg/opposites_2-jw.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oswego.org/ocsd-web/match/matchgeneric.asp?filename=kderitteantonym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sadlier-oxford.com/phonics/antonyms/antonym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rcademicskillbuilders.com/games/frog/frog.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76800"/>
            <a:ext cx="8458200" cy="1222375"/>
          </a:xfrm>
        </p:spPr>
        <p:txBody>
          <a:bodyPr/>
          <a:lstStyle/>
          <a:p>
            <a:r>
              <a:rPr lang="en-US" dirty="0" smtClean="0"/>
              <a:t>Antonyms </a:t>
            </a:r>
            <a:br>
              <a:rPr lang="en-US" dirty="0" smtClean="0"/>
            </a:br>
            <a:endParaRPr lang="en-US" dirty="0"/>
          </a:p>
        </p:txBody>
      </p:sp>
      <p:sp>
        <p:nvSpPr>
          <p:cNvPr id="3" name="Subtitle 2"/>
          <p:cNvSpPr>
            <a:spLocks noGrp="1"/>
          </p:cNvSpPr>
          <p:nvPr>
            <p:ph type="subTitle" idx="1"/>
          </p:nvPr>
        </p:nvSpPr>
        <p:spPr>
          <a:xfrm>
            <a:off x="0" y="0"/>
            <a:ext cx="8458200" cy="914400"/>
          </a:xfrm>
        </p:spPr>
        <p:txBody>
          <a:bodyPr/>
          <a:lstStyle/>
          <a:p>
            <a:r>
              <a:rPr lang="en-US" dirty="0" smtClean="0"/>
              <a:t>Teacher Guide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normAutofit/>
          </a:bodyPr>
          <a:lstStyle/>
          <a:p>
            <a:r>
              <a:rPr lang="en-US" dirty="0" smtClean="0"/>
              <a:t>As a teacher, you need to familiarize yourself with the website: </a:t>
            </a:r>
            <a:r>
              <a:rPr lang="en-US" dirty="0" smtClean="0">
                <a:hlinkClick r:id="rId2"/>
              </a:rPr>
              <a:t>http://www.ezschool.com/Grade3ESheets.html</a:t>
            </a:r>
            <a:r>
              <a:rPr lang="en-US" dirty="0" smtClean="0"/>
              <a:t>.</a:t>
            </a:r>
          </a:p>
          <a:p>
            <a:pPr>
              <a:buNone/>
            </a:pPr>
            <a:endParaRPr lang="en-US" dirty="0" smtClean="0"/>
          </a:p>
          <a:p>
            <a:endParaRPr lang="en-US" u="sng" dirty="0" smtClean="0"/>
          </a:p>
          <a:p>
            <a:endParaRPr lang="en-US" dirty="0" smtClean="0"/>
          </a:p>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http://www.ezschool.com/Grade3ESheets.html</a:t>
            </a:r>
            <a:endParaRPr lang="en-US" dirty="0" smtClean="0"/>
          </a:p>
          <a:p>
            <a:r>
              <a:rPr lang="en-US" dirty="0" smtClean="0"/>
              <a:t>From this website, you will be able to print out antonyms sheet that you will give to your students as a group activity, as well as a Do Now Activity.</a:t>
            </a:r>
          </a:p>
          <a:p>
            <a:r>
              <a:rPr lang="en-US" dirty="0" smtClean="0"/>
              <a:t>The first level worksheets will be use for the first day. The second level will be use for the Do Now, only use one particular sheet for the whole class. The rest of the sheets will be use as review for the quiz.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normAutofit fontScale="92500"/>
          </a:bodyPr>
          <a:lstStyle/>
          <a:p>
            <a:r>
              <a:rPr lang="en-US" dirty="0" smtClean="0"/>
              <a:t>As a teacher, you will use this website: </a:t>
            </a:r>
            <a:r>
              <a:rPr lang="en-US" dirty="0" smtClean="0">
                <a:hlinkClick r:id="rId2"/>
              </a:rPr>
              <a:t>http://www.quia.com/jfc/44806.html</a:t>
            </a:r>
            <a:r>
              <a:rPr lang="en-US" dirty="0" smtClean="0"/>
              <a:t> to get ideas on antonyms flash cards.</a:t>
            </a:r>
          </a:p>
          <a:p>
            <a:r>
              <a:rPr lang="en-US" dirty="0" smtClean="0"/>
              <a:t>You are going to use the same words to make flashcards for your students. You can also just have them use this website to see the flash cards and flip them over on the webpage. I believe it is better to make them for your students instead of having them do it online.</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lstStyle/>
          <a:p>
            <a:r>
              <a:rPr lang="en-US" dirty="0" smtClean="0"/>
              <a:t>The students will play a match up game on antonyms from the website: </a:t>
            </a:r>
            <a:r>
              <a:rPr lang="en-US" u="sng" dirty="0" smtClean="0">
                <a:hlinkClick r:id="rId2"/>
              </a:rPr>
              <a:t>http://www.manythings.org/wbg/opposites_2-jw.html</a:t>
            </a:r>
            <a:r>
              <a:rPr lang="en-US" dirty="0" smtClean="0"/>
              <a:t>. Therefore, familiarize yourself with this website.</a:t>
            </a:r>
            <a:endParaRPr lang="en-US" u="sng"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lstStyle/>
          <a:p>
            <a:r>
              <a:rPr lang="en-US" dirty="0" smtClean="0"/>
              <a:t>The student will use this  website: </a:t>
            </a:r>
            <a:r>
              <a:rPr lang="en-US" u="sng" dirty="0" smtClean="0">
                <a:hlinkClick r:id="rId2"/>
              </a:rPr>
              <a:t>http://www.oswego.org/ocsd-web/match/matchgeneric.asp?filename=kderitteantonyms</a:t>
            </a:r>
            <a:r>
              <a:rPr lang="en-US" u="sng" dirty="0" smtClean="0"/>
              <a:t> </a:t>
            </a:r>
            <a:r>
              <a:rPr lang="en-US" dirty="0" smtClean="0"/>
              <a:t> to do a Do Now activity.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will use this website: </a:t>
            </a:r>
            <a:r>
              <a:rPr lang="en-US" u="sng" dirty="0" smtClean="0">
                <a:hlinkClick r:id="rId2"/>
              </a:rPr>
              <a:t>http://www.sadlier-oxford.com/phonics/antonyms/antonyms.htm</a:t>
            </a:r>
            <a:r>
              <a:rPr lang="en-US" dirty="0" smtClean="0"/>
              <a:t> to do a game on matching the correct antonym. </a:t>
            </a:r>
          </a:p>
          <a:p>
            <a:r>
              <a:rPr lang="en-US" dirty="0" smtClean="0"/>
              <a:t>You need to familiarize yourself with this website in order to explain to the students what they are going to be doing once they enter into the website.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lstStyle/>
          <a:p>
            <a:r>
              <a:rPr lang="en-US" dirty="0" smtClean="0"/>
              <a:t>Students will use this website: </a:t>
            </a:r>
            <a:r>
              <a:rPr lang="en-US" u="sng" dirty="0" smtClean="0">
                <a:hlinkClick r:id="rId2"/>
              </a:rPr>
              <a:t>http://www.arcademicskillbuilders.com/games/frog/frog.html</a:t>
            </a:r>
            <a:r>
              <a:rPr lang="en-US" dirty="0" smtClean="0"/>
              <a:t> as a review game.</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Antonyms</a:t>
            </a:r>
            <a:endParaRPr lang="en-US" dirty="0"/>
          </a:p>
        </p:txBody>
      </p:sp>
      <p:sp>
        <p:nvSpPr>
          <p:cNvPr id="3" name="Content Placeholder 2"/>
          <p:cNvSpPr>
            <a:spLocks noGrp="1"/>
          </p:cNvSpPr>
          <p:nvPr>
            <p:ph idx="1"/>
          </p:nvPr>
        </p:nvSpPr>
        <p:spPr/>
        <p:txBody>
          <a:bodyPr/>
          <a:lstStyle/>
          <a:p>
            <a:r>
              <a:rPr lang="en-US" dirty="0" smtClean="0"/>
              <a:t>For the conclusion of the lesson you will give the students a quiz on Antonyms. They will find out about the quiz the day it will be given. The quiz will only be intended to see their understanding of Antonyms. Therefore, the quiz will be counted as a minor grade.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75</TotalTime>
  <Words>348</Words>
  <Application>Microsoft Office PowerPoint</Application>
  <PresentationFormat>On-screen Show (4:3)</PresentationFormat>
  <Paragraphs>24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Antonyms  </vt:lpstr>
      <vt:lpstr>Antonyms</vt:lpstr>
      <vt:lpstr>Antonyms</vt:lpstr>
      <vt:lpstr>Antonyms</vt:lpstr>
      <vt:lpstr>Antonyms</vt:lpstr>
      <vt:lpstr>Antonyms</vt:lpstr>
      <vt:lpstr>Antonyms</vt:lpstr>
      <vt:lpstr>Antonyms</vt:lpstr>
      <vt:lpstr>Antonyms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Antonyms Lesson </dc:title>
  <dc:creator>Aida</dc:creator>
  <cp:lastModifiedBy>Dominican College</cp:lastModifiedBy>
  <cp:revision>25</cp:revision>
  <dcterms:created xsi:type="dcterms:W3CDTF">2009-11-12T18:40:09Z</dcterms:created>
  <dcterms:modified xsi:type="dcterms:W3CDTF">2009-11-21T15:32:44Z</dcterms:modified>
</cp:coreProperties>
</file>